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06" r:id="rId3"/>
    <p:sldId id="301" r:id="rId4"/>
    <p:sldId id="300" r:id="rId5"/>
    <p:sldId id="299" r:id="rId6"/>
    <p:sldId id="297" r:id="rId7"/>
    <p:sldId id="296" r:id="rId8"/>
    <p:sldId id="307" r:id="rId9"/>
    <p:sldId id="311" r:id="rId10"/>
    <p:sldId id="293" r:id="rId11"/>
    <p:sldId id="292" r:id="rId12"/>
    <p:sldId id="308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3" r:id="rId21"/>
    <p:sldId id="309" r:id="rId22"/>
    <p:sldId id="286" r:id="rId23"/>
    <p:sldId id="287" r:id="rId24"/>
    <p:sldId id="288" r:id="rId25"/>
    <p:sldId id="310" r:id="rId26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55934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09795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6122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481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0502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90377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23224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835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389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8853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54523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HN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2A74A-F54E-496D-90F5-F54AB633AE76}" type="datetimeFigureOut">
              <a:rPr lang="es-HN" smtClean="0"/>
              <a:t>07/08/2019</a:t>
            </a:fld>
            <a:endParaRPr lang="es-HN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HN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C51B2-9630-4CCB-880B-43A147CFF9D4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81313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0" Type="http://schemas.openxmlformats.org/officeDocument/2006/relationships/image" Target="../media/image15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10" Type="http://schemas.openxmlformats.org/officeDocument/2006/relationships/image" Target="../media/image15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32.pn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6.pn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8.pn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26" Type="http://schemas.openxmlformats.org/officeDocument/2006/relationships/image" Target="../media/image42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5" Type="http://schemas.openxmlformats.org/officeDocument/2006/relationships/image" Target="../media/image41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28" Type="http://schemas.openxmlformats.org/officeDocument/2006/relationships/image" Target="../media/image44.pn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Relationship Id="rId27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26" Type="http://schemas.openxmlformats.org/officeDocument/2006/relationships/image" Target="../media/image42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5" Type="http://schemas.openxmlformats.org/officeDocument/2006/relationships/image" Target="../media/image41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Relationship Id="rId27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26" Type="http://schemas.openxmlformats.org/officeDocument/2006/relationships/image" Target="../media/image42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5" Type="http://schemas.openxmlformats.org/officeDocument/2006/relationships/image" Target="../media/image41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29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28" Type="http://schemas.openxmlformats.org/officeDocument/2006/relationships/image" Target="../media/image46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Relationship Id="rId27" Type="http://schemas.openxmlformats.org/officeDocument/2006/relationships/image" Target="../media/image45.jpg"/><Relationship Id="rId30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26" Type="http://schemas.openxmlformats.org/officeDocument/2006/relationships/image" Target="../media/image42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5" Type="http://schemas.openxmlformats.org/officeDocument/2006/relationships/image" Target="../media/image41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29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32" Type="http://schemas.openxmlformats.org/officeDocument/2006/relationships/image" Target="../media/image52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28" Type="http://schemas.openxmlformats.org/officeDocument/2006/relationships/image" Target="../media/image46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31" Type="http://schemas.openxmlformats.org/officeDocument/2006/relationships/image" Target="../media/image51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Relationship Id="rId27" Type="http://schemas.openxmlformats.org/officeDocument/2006/relationships/image" Target="../media/image45.jpg"/><Relationship Id="rId30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26" Type="http://schemas.openxmlformats.org/officeDocument/2006/relationships/image" Target="../media/image42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34" Type="http://schemas.openxmlformats.org/officeDocument/2006/relationships/image" Target="../media/image54.pn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5" Type="http://schemas.openxmlformats.org/officeDocument/2006/relationships/image" Target="../media/image41.jpg"/><Relationship Id="rId33" Type="http://schemas.openxmlformats.org/officeDocument/2006/relationships/image" Target="../media/image53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29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32" Type="http://schemas.openxmlformats.org/officeDocument/2006/relationships/image" Target="../media/image52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28" Type="http://schemas.openxmlformats.org/officeDocument/2006/relationships/image" Target="../media/image46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31" Type="http://schemas.openxmlformats.org/officeDocument/2006/relationships/image" Target="../media/image51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Relationship Id="rId27" Type="http://schemas.openxmlformats.org/officeDocument/2006/relationships/image" Target="../media/image45.jpg"/><Relationship Id="rId30" Type="http://schemas.openxmlformats.org/officeDocument/2006/relationships/image" Target="../media/image50.jpg"/><Relationship Id="rId8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g"/><Relationship Id="rId18" Type="http://schemas.openxmlformats.org/officeDocument/2006/relationships/image" Target="../media/image29.jpg"/><Relationship Id="rId26" Type="http://schemas.openxmlformats.org/officeDocument/2006/relationships/image" Target="../media/image42.jpg"/><Relationship Id="rId3" Type="http://schemas.openxmlformats.org/officeDocument/2006/relationships/image" Target="../media/image6.jpg"/><Relationship Id="rId21" Type="http://schemas.openxmlformats.org/officeDocument/2006/relationships/image" Target="../media/image34.jpg"/><Relationship Id="rId34" Type="http://schemas.openxmlformats.org/officeDocument/2006/relationships/image" Target="../media/image55.jpg"/><Relationship Id="rId7" Type="http://schemas.openxmlformats.org/officeDocument/2006/relationships/image" Target="../media/image11.jpg"/><Relationship Id="rId12" Type="http://schemas.openxmlformats.org/officeDocument/2006/relationships/image" Target="../media/image22.jpg"/><Relationship Id="rId17" Type="http://schemas.openxmlformats.org/officeDocument/2006/relationships/image" Target="../media/image28.jpg"/><Relationship Id="rId25" Type="http://schemas.openxmlformats.org/officeDocument/2006/relationships/image" Target="../media/image41.jpg"/><Relationship Id="rId33" Type="http://schemas.openxmlformats.org/officeDocument/2006/relationships/image" Target="../media/image53.jpg"/><Relationship Id="rId2" Type="http://schemas.openxmlformats.org/officeDocument/2006/relationships/image" Target="../media/image5.jpg"/><Relationship Id="rId16" Type="http://schemas.openxmlformats.org/officeDocument/2006/relationships/image" Target="../media/image27.jpg"/><Relationship Id="rId20" Type="http://schemas.openxmlformats.org/officeDocument/2006/relationships/image" Target="../media/image33.jpg"/><Relationship Id="rId29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24" Type="http://schemas.openxmlformats.org/officeDocument/2006/relationships/image" Target="../media/image40.jpg"/><Relationship Id="rId32" Type="http://schemas.openxmlformats.org/officeDocument/2006/relationships/image" Target="../media/image52.jpg"/><Relationship Id="rId5" Type="http://schemas.openxmlformats.org/officeDocument/2006/relationships/image" Target="../media/image8.jpg"/><Relationship Id="rId15" Type="http://schemas.openxmlformats.org/officeDocument/2006/relationships/image" Target="../media/image25.jpg"/><Relationship Id="rId23" Type="http://schemas.openxmlformats.org/officeDocument/2006/relationships/image" Target="../media/image39.jpg"/><Relationship Id="rId28" Type="http://schemas.openxmlformats.org/officeDocument/2006/relationships/image" Target="../media/image46.jpg"/><Relationship Id="rId10" Type="http://schemas.openxmlformats.org/officeDocument/2006/relationships/image" Target="../media/image15.jpg"/><Relationship Id="rId19" Type="http://schemas.openxmlformats.org/officeDocument/2006/relationships/image" Target="../media/image30.jpg"/><Relationship Id="rId31" Type="http://schemas.openxmlformats.org/officeDocument/2006/relationships/image" Target="../media/image51.jp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24.jpg"/><Relationship Id="rId22" Type="http://schemas.openxmlformats.org/officeDocument/2006/relationships/image" Target="../media/image37.jpg"/><Relationship Id="rId27" Type="http://schemas.openxmlformats.org/officeDocument/2006/relationships/image" Target="../media/image45.jpg"/><Relationship Id="rId30" Type="http://schemas.openxmlformats.org/officeDocument/2006/relationships/image" Target="../media/image50.jpg"/><Relationship Id="rId35" Type="http://schemas.openxmlformats.org/officeDocument/2006/relationships/image" Target="../media/image56.png"/><Relationship Id="rId8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6.png"/><Relationship Id="rId5" Type="http://schemas.openxmlformats.org/officeDocument/2006/relationships/image" Target="../media/image8.jpg"/><Relationship Id="rId10" Type="http://schemas.openxmlformats.org/officeDocument/2006/relationships/image" Target="../media/image15.jpg"/><Relationship Id="rId4" Type="http://schemas.openxmlformats.org/officeDocument/2006/relationships/image" Target="../media/image7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6.jpg"/><Relationship Id="rId7" Type="http://schemas.openxmlformats.org/officeDocument/2006/relationships/image" Target="../media/image11.jpg"/><Relationship Id="rId12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7.jpg"/><Relationship Id="rId5" Type="http://schemas.openxmlformats.org/officeDocument/2006/relationships/image" Target="../media/image8.jpg"/><Relationship Id="rId10" Type="http://schemas.openxmlformats.org/officeDocument/2006/relationships/image" Target="../media/image15.jpg"/><Relationship Id="rId4" Type="http://schemas.openxmlformats.org/officeDocument/2006/relationships/image" Target="../media/image7.jp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7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3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9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5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HN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Panorámica</PresentationFormat>
  <Paragraphs>0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</dc:creator>
  <cp:lastModifiedBy>Rafael Delgado</cp:lastModifiedBy>
  <cp:revision>9</cp:revision>
  <dcterms:created xsi:type="dcterms:W3CDTF">2019-08-06T22:34:07Z</dcterms:created>
  <dcterms:modified xsi:type="dcterms:W3CDTF">2019-08-07T21:55:50Z</dcterms:modified>
</cp:coreProperties>
</file>